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82"/>
    <p:restoredTop sz="94686"/>
  </p:normalViewPr>
  <p:slideViewPr>
    <p:cSldViewPr snapToGrid="0" snapToObjects="1">
      <p:cViewPr varScale="1">
        <p:scale>
          <a:sx n="105" d="100"/>
          <a:sy n="105" d="100"/>
        </p:scale>
        <p:origin x="200" y="1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BBE4B4-A54E-884C-A319-529BDDF8ED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sz="6000" dirty="0"/>
              <a:t>2018-2 Design Patterns</a:t>
            </a:r>
            <a:br>
              <a:rPr kumimoji="1" lang="en-US" altLang="ko-KR" sz="6000" dirty="0"/>
            </a:br>
            <a:r>
              <a:rPr kumimoji="1" lang="en-US" altLang="ko-KR" sz="6000" dirty="0"/>
              <a:t>Term project</a:t>
            </a:r>
            <a:endParaRPr kumimoji="1" lang="ko-KR" altLang="en-US" sz="6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AD10F49-2C75-8649-B90A-5FE2C7C478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Game of life by </a:t>
            </a:r>
            <a:r>
              <a:rPr kumimoji="1" lang="en-US" altLang="ko-KR" dirty="0" err="1"/>
              <a:t>edwinm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2825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43DE68-815E-C643-82E1-52D4E4026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Original program</a:t>
            </a:r>
            <a:br>
              <a:rPr kumimoji="1" lang="en-US" altLang="ko-KR" dirty="0"/>
            </a:br>
            <a:r>
              <a:rPr kumimoji="1" lang="en-US" altLang="ko-KR" dirty="0"/>
              <a:t>Game-of-Life-in-Java</a:t>
            </a:r>
            <a:r>
              <a:rPr kumimoji="1" lang="ko-KR" altLang="en-US" dirty="0"/>
              <a:t> </a:t>
            </a:r>
            <a:r>
              <a:rPr kumimoji="1" lang="en-US" altLang="ko-KR" dirty="0"/>
              <a:t>by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edwinm</a:t>
            </a:r>
            <a:br>
              <a:rPr lang="en" altLang="ko-KR" dirty="0"/>
            </a:b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24100B-D02C-C147-8E6C-0B16750BC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Cellular automaton by John Horton</a:t>
            </a:r>
          </a:p>
          <a:p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5F3164-87F3-6049-AD69-A72BBD406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136" y="2525359"/>
            <a:ext cx="6628892" cy="364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133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Limitation of original project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88C32D-18E5-2D4B-A66F-07018D288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87471B6-FB0F-BD4C-892F-27B69D8D17F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0" y="1313814"/>
            <a:ext cx="10729026" cy="537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87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Limitation of original project</a:t>
            </a:r>
            <a:br>
              <a:rPr kumimoji="1" lang="en-US" altLang="ko-KR" dirty="0"/>
            </a:br>
            <a:r>
              <a:rPr kumimoji="1" lang="en-US" altLang="ko-KR" dirty="0"/>
              <a:t>1. shape class</a:t>
            </a:r>
            <a:r>
              <a:rPr kumimoji="1" lang="ko-KR" altLang="en-US" dirty="0"/>
              <a:t> 의 의존성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88C32D-18E5-2D4B-A66F-07018D288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2800" dirty="0"/>
              <a:t>원본 프로그램에서 </a:t>
            </a:r>
            <a:r>
              <a:rPr kumimoji="1" lang="en-US" altLang="ko-KR" sz="2800" dirty="0"/>
              <a:t>shape class </a:t>
            </a:r>
            <a:r>
              <a:rPr kumimoji="1" lang="ko-KR" altLang="en-US" sz="2800" dirty="0"/>
              <a:t>의 의존성이 강하다</a:t>
            </a:r>
            <a:r>
              <a:rPr kumimoji="1" lang="en-US" altLang="ko-KR" sz="2800" dirty="0"/>
              <a:t>.</a:t>
            </a:r>
          </a:p>
          <a:p>
            <a:endParaRPr kumimoji="1"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717019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Limitation of original project</a:t>
            </a:r>
            <a:br>
              <a:rPr kumimoji="1" lang="en-US" altLang="ko-KR" dirty="0"/>
            </a:br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en-US" altLang="ko-KR" dirty="0"/>
              <a:t>Hard coding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88C32D-18E5-2D4B-A66F-07018D288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44627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이온</Template>
  <TotalTime>36</TotalTime>
  <Words>35</Words>
  <Application>Microsoft Macintosh PowerPoint</Application>
  <PresentationFormat>와이드스크린</PresentationFormat>
  <Paragraphs>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이온</vt:lpstr>
      <vt:lpstr>2018-2 Design Patterns Term project</vt:lpstr>
      <vt:lpstr>Original program Game-of-Life-in-Java by edwinm </vt:lpstr>
      <vt:lpstr>Limitation of original project</vt:lpstr>
      <vt:lpstr>Limitation of original project 1. shape class 의 의존성</vt:lpstr>
      <vt:lpstr>Limitation of original project 2. Hard coding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2018-2 Design Patterns Term project</dc:title>
  <dc:creator>이태균</dc:creator>
  <cp:lastModifiedBy>이태균</cp:lastModifiedBy>
  <cp:revision>4</cp:revision>
  <dcterms:created xsi:type="dcterms:W3CDTF">2018-12-06T10:26:16Z</dcterms:created>
  <dcterms:modified xsi:type="dcterms:W3CDTF">2018-12-06T11:58:21Z</dcterms:modified>
</cp:coreProperties>
</file>

<file path=docProps/thumbnail.jpeg>
</file>